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01DC6C-B28A-4280-A659-D8E0C3B0D52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AA5DDE-FBC9-4B36-AC44-77B55EF2AF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06667-EA0A-4003-96C4-BEEFAD51B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9201" r="2893" b="9401"/>
          <a:stretch/>
        </p:blipFill>
        <p:spPr>
          <a:xfrm>
            <a:off x="274826" y="2204864"/>
            <a:ext cx="8483910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0539F-2CCB-4467-AEDD-535D54845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5000" r="2893" b="10801"/>
          <a:stretch/>
        </p:blipFill>
        <p:spPr>
          <a:xfrm>
            <a:off x="330045" y="2204864"/>
            <a:ext cx="8483910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319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5D568-DB93-49C7-9596-B268A2ABB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7801" r="2893" b="10801"/>
          <a:stretch/>
        </p:blipFill>
        <p:spPr>
          <a:xfrm>
            <a:off x="330045" y="2276872"/>
            <a:ext cx="8483910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93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F4626-7268-428D-8D04-4146DA042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7801" r="2893" b="9400"/>
          <a:stretch/>
        </p:blipFill>
        <p:spPr>
          <a:xfrm>
            <a:off x="330045" y="2276872"/>
            <a:ext cx="8483910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72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0D450-46B7-4C17-B940-5B4D866C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10324" r="2893" b="17801"/>
          <a:stretch/>
        </p:blipFill>
        <p:spPr>
          <a:xfrm>
            <a:off x="264554" y="2276872"/>
            <a:ext cx="8555918" cy="3696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40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838AC-022E-4504-9136-2603DC1E8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7800" r="2893" b="12200"/>
          <a:stretch/>
        </p:blipFill>
        <p:spPr>
          <a:xfrm>
            <a:off x="330045" y="2276872"/>
            <a:ext cx="8483910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150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733982" cy="911594"/>
          </a:xfrm>
        </p:spPr>
        <p:txBody>
          <a:bodyPr>
            <a:noAutofit/>
          </a:bodyPr>
          <a:lstStyle/>
          <a:p>
            <a:r>
              <a:rPr lang="id-ID" sz="4400" dirty="0">
                <a:solidFill>
                  <a:schemeClr val="tx1"/>
                </a:solidFill>
                <a:latin typeface="Bernard MT Condensed" pitchFamily="18" charset="0"/>
              </a:rPr>
              <a:t>YUDISIUM TERBAIK PERIODE I</a:t>
            </a:r>
            <a:br>
              <a:rPr lang="en-US" sz="5300" dirty="0">
                <a:solidFill>
                  <a:schemeClr val="tx1"/>
                </a:solidFill>
                <a:latin typeface="Bernard MT Condensed" pitchFamily="18" charset="0"/>
              </a:rPr>
            </a:b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" name="Picture 3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F93B5172-CC54-43C4-9A31-4B468D260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116633"/>
            <a:ext cx="1337506" cy="2016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6C364-ECD3-4DF4-B569-0C122C988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6" t="13601" r="2893" b="9400"/>
          <a:stretch/>
        </p:blipFill>
        <p:spPr>
          <a:xfrm>
            <a:off x="330045" y="2276872"/>
            <a:ext cx="8483910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9809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269</TotalTime>
  <Words>35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Bernard MT Condensed</vt:lpstr>
      <vt:lpstr>Corbel</vt:lpstr>
      <vt:lpstr>Wingdings</vt:lpstr>
      <vt:lpstr>Wingdings 2</vt:lpstr>
      <vt:lpstr>Wingdings 3</vt:lpstr>
      <vt:lpstr>Module</vt:lpstr>
      <vt:lpstr>YUDISIUM TERBAIK PERIODE I </vt:lpstr>
      <vt:lpstr>YUDISIUM TERBAIK PERIODE I </vt:lpstr>
      <vt:lpstr>YUDISIUM TERBAIK PERIODE I </vt:lpstr>
      <vt:lpstr>YUDISIUM TERBAIK PERIODE I </vt:lpstr>
      <vt:lpstr>YUDISIUM TERBAIK PERIODE I </vt:lpstr>
      <vt:lpstr>YUDISIUM TERBAIK PERIODE I </vt:lpstr>
      <vt:lpstr>YUDISIUM TERBAIK PERIODE I </vt:lpstr>
    </vt:vector>
  </TitlesOfParts>
  <Company>UIN Malang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Studi Teknik Arsitektur Wisuda Periode II</dc:title>
  <dc:creator>Dell</dc:creator>
  <cp:lastModifiedBy>dsuheriyanto</cp:lastModifiedBy>
  <cp:revision>20</cp:revision>
  <dcterms:created xsi:type="dcterms:W3CDTF">2021-03-05T04:12:42Z</dcterms:created>
  <dcterms:modified xsi:type="dcterms:W3CDTF">2022-03-23T10:57:22Z</dcterms:modified>
</cp:coreProperties>
</file>